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256" r:id="rId3"/>
    <p:sldId id="275" r:id="rId4"/>
    <p:sldId id="264" r:id="rId6"/>
    <p:sldId id="281" r:id="rId7"/>
    <p:sldId id="289" r:id="rId8"/>
    <p:sldId id="283" r:id="rId9"/>
    <p:sldId id="284" r:id="rId10"/>
    <p:sldId id="296" r:id="rId11"/>
    <p:sldId id="286" r:id="rId12"/>
    <p:sldId id="279" r:id="rId13"/>
  </p:sldIdLst>
  <p:sldSz cx="12192000" cy="6858000"/>
  <p:notesSz cx="6858000" cy="9144000"/>
  <p:custDataLst>
    <p:tags r:id="rId18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4CA"/>
    <a:srgbClr val="EF45E1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slide" Target="slide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Expand course</a:t>
            </a:r>
            <a:r>
              <a:rPr lang="en-US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4-Chameleon</a:t>
            </a:r>
            <a:endParaRPr lang="en-US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en-US" altLang="zh-CN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5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5" name="圆角矩形 37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6" name="圆角矩形 37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77" name="圆角矩形 37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78" name="文本框 377">
            <a:hlinkClick r:id="rId2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  <a:endParaRPr lang="zh-CN" altLang="en-US" sz="16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9" name="文本框 37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8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25079" y="2913323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376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767" y="1212206"/>
            <a:ext cx="9414510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and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color detection module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  <a:endParaRPr sz="2000" b="1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85" y="1689100"/>
            <a:ext cx="100203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and identify </a:t>
            </a:r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graphically 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43767" y="27207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70" y="1073785"/>
            <a:ext cx="3565525" cy="2992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5576" y="4284496"/>
            <a:ext cx="10616309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RGB lights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with a red wire frame,w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e circled the color detection module with a green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wire frame. 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90" y="1082040"/>
            <a:ext cx="3577590" cy="2943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275" y="1413510"/>
            <a:ext cx="1175385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will learn how to realize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RGB lights are </a:t>
            </a:r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lighted up the corresponding color when the Omibox robot recognizes different colors.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" y="1619885"/>
            <a:ext cx="2971800" cy="2571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following is the location of the building blocks required for this programming.</a:t>
            </a:r>
            <a:endParaRPr lang="zh-CN" altLang="en-US" sz="20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1619885"/>
            <a:ext cx="3402965" cy="466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165" y="1579880"/>
            <a:ext cx="1834515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4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Method1</a:t>
            </a:r>
            <a:r>
              <a:rPr lang="zh-CN" altLang="en-US" sz="2400" dirty="0" smtClean="0">
                <a:ln w="0"/>
                <a:solidFill>
                  <a:schemeClr val="accent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zh-CN" altLang="en-US" sz="2400" dirty="0" smtClean="0">
              <a:ln w="0"/>
              <a:solidFill>
                <a:schemeClr val="accent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1097" y="27317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9095" y="1109345"/>
            <a:ext cx="4337050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649730"/>
            <a:ext cx="3270250" cy="431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1097" y="27317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165" y="1579880"/>
            <a:ext cx="1834515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400" b="1" dirty="0" smtClean="0">
                <a:ln w="0"/>
                <a:solidFill>
                  <a:schemeClr val="accent6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Method2</a:t>
            </a:r>
            <a:r>
              <a:rPr lang="zh-CN" altLang="en-US" sz="2400" dirty="0" smtClean="0">
                <a:ln w="0"/>
                <a:solidFill>
                  <a:schemeClr val="accent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zh-CN" altLang="en-US" sz="2400" dirty="0" smtClean="0">
              <a:ln w="0"/>
              <a:solidFill>
                <a:schemeClr val="accent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56460"/>
            <a:ext cx="10804525" cy="198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933575"/>
            <a:ext cx="3749675" cy="2632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30" y="1923415"/>
            <a:ext cx="3503930" cy="2642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1933575"/>
            <a:ext cx="3789680" cy="2635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6496" y="197613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  <a:endParaRPr lang="zh-CN" altLang="en-US" sz="40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480" y="1103630"/>
            <a:ext cx="11837035" cy="8299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After the program is uploaded, open the power of the car. The RGB lights will change  color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when it detects different colors.</a:t>
            </a:r>
            <a:endParaRPr lang="en-US" altLang="zh-CN" sz="24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ags/tag1.xml><?xml version="1.0" encoding="utf-8"?>
<p:tagLst xmlns:p="http://schemas.openxmlformats.org/presentationml/2006/main">
  <p:tag name="KSO_WM_DOC_GUID" val="{f0f31b92-fba9-46fa-ae83-fc3ddefaca1e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</Words>
  <Application>WPS 演示</Application>
  <PresentationFormat>宽屏</PresentationFormat>
  <Paragraphs>102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Expand course4-Chameleon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248</cp:revision>
  <dcterms:created xsi:type="dcterms:W3CDTF">2014-05-23T07:15:00Z</dcterms:created>
  <dcterms:modified xsi:type="dcterms:W3CDTF">2019-04-26T09:47:36Z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